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presentation.main+xml" PartName="/ppt/presentation.xml"/>
  <Override ContentType="application/vnd.openxmlformats-officedocument.presentationml.presProps+xml" PartName="/ppt/presProps1.xml"/>
  <Override ContentType="application/vnd.openxmlformats-officedocument.theme+xml" PartName="/ppt/theme/theme1.xml"/>
  <Override ContentType="application/vnd.openxmlformats-officedocument.presentationml.viewProps+xml" PartName="/ppt/viewProps1.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Lst>
  <p:sldSz cy="6858000" cx="12192000"/>
  <p:notesSz cx="6858000" cy="9144000"/>
  <p:defaultTextStyle>
    <a:defPPr lvl="0">
      <a:defRPr lang="en-US"/>
    </a:defPPr>
    <a:lvl1pPr defTabSz="914400" eaLnBrk="1" hangingPunct="1" latinLnBrk="0" lvl="0" marL="0" rtl="0" algn="l">
      <a:defRPr kern="1200" sz="1800">
        <a:solidFill>
          <a:schemeClr val="tx1"/>
        </a:solidFill>
        <a:latin typeface="+mn-lt"/>
        <a:ea typeface="+mn-ea"/>
        <a:cs typeface="+mn-cs"/>
      </a:defRPr>
    </a:lvl1pPr>
    <a:lvl2pPr defTabSz="914400" eaLnBrk="1" hangingPunct="1" latinLnBrk="0" lvl="1" marL="457200" rtl="0" algn="l">
      <a:defRPr kern="1200" sz="1800">
        <a:solidFill>
          <a:schemeClr val="tx1"/>
        </a:solidFill>
        <a:latin typeface="+mn-lt"/>
        <a:ea typeface="+mn-ea"/>
        <a:cs typeface="+mn-cs"/>
      </a:defRPr>
    </a:lvl2pPr>
    <a:lvl3pPr defTabSz="914400" eaLnBrk="1" hangingPunct="1" latinLnBrk="0" lvl="2" marL="914400" rtl="0" algn="l">
      <a:defRPr kern="1200" sz="1800">
        <a:solidFill>
          <a:schemeClr val="tx1"/>
        </a:solidFill>
        <a:latin typeface="+mn-lt"/>
        <a:ea typeface="+mn-ea"/>
        <a:cs typeface="+mn-cs"/>
      </a:defRPr>
    </a:lvl3pPr>
    <a:lvl4pPr defTabSz="914400" eaLnBrk="1" hangingPunct="1" latinLnBrk="0" lvl="3" marL="1371600" rtl="0" algn="l">
      <a:defRPr kern="1200" sz="1800">
        <a:solidFill>
          <a:schemeClr val="tx1"/>
        </a:solidFill>
        <a:latin typeface="+mn-lt"/>
        <a:ea typeface="+mn-ea"/>
        <a:cs typeface="+mn-cs"/>
      </a:defRPr>
    </a:lvl4pPr>
    <a:lvl5pPr defTabSz="914400" eaLnBrk="1" hangingPunct="1" latinLnBrk="0" lvl="4" marL="1828800" rtl="0" algn="l">
      <a:defRPr kern="1200" sz="1800">
        <a:solidFill>
          <a:schemeClr val="tx1"/>
        </a:solidFill>
        <a:latin typeface="+mn-lt"/>
        <a:ea typeface="+mn-ea"/>
        <a:cs typeface="+mn-cs"/>
      </a:defRPr>
    </a:lvl5pPr>
    <a:lvl6pPr defTabSz="914400" eaLnBrk="1" hangingPunct="1" latinLnBrk="0" lvl="5" marL="2286000" rtl="0" algn="l">
      <a:defRPr kern="1200" sz="1800">
        <a:solidFill>
          <a:schemeClr val="tx1"/>
        </a:solidFill>
        <a:latin typeface="+mn-lt"/>
        <a:ea typeface="+mn-ea"/>
        <a:cs typeface="+mn-cs"/>
      </a:defRPr>
    </a:lvl6pPr>
    <a:lvl7pPr defTabSz="914400" eaLnBrk="1" hangingPunct="1" latinLnBrk="0" lvl="6" marL="2743200" rtl="0" algn="l">
      <a:defRPr kern="1200" sz="1800">
        <a:solidFill>
          <a:schemeClr val="tx1"/>
        </a:solidFill>
        <a:latin typeface="+mn-lt"/>
        <a:ea typeface="+mn-ea"/>
        <a:cs typeface="+mn-cs"/>
      </a:defRPr>
    </a:lvl7pPr>
    <a:lvl8pPr defTabSz="914400" eaLnBrk="1" hangingPunct="1" latinLnBrk="0" lvl="7" marL="3200400" rtl="0" algn="l">
      <a:defRPr kern="1200" sz="1800">
        <a:solidFill>
          <a:schemeClr val="tx1"/>
        </a:solidFill>
        <a:latin typeface="+mn-lt"/>
        <a:ea typeface="+mn-ea"/>
        <a:cs typeface="+mn-cs"/>
      </a:defRPr>
    </a:lvl8pPr>
    <a:lvl9pPr defTabSz="914400" eaLnBrk="1" hangingPunct="1" latinLnBrk="0" lvl="8" marL="3657600" rtl="0" algn="l">
      <a:defRPr kern="1200" sz="1800">
        <a:solidFill>
          <a:schemeClr val="tx1"/>
        </a:solidFill>
        <a:latin typeface="+mn-lt"/>
        <a:ea typeface="+mn-ea"/>
        <a:cs typeface="+mn-cs"/>
      </a:defRPr>
    </a:lvl9pPr>
  </p:defaultTextStyle>
  <p:extLst>
    <p:ext uri="{EFAFB233-063F-42B5-8137-9DF3F51BA10A}">
      <p15:sldGuideLst>
        <p15:guide id="1" orient="horz" pos="2160">
          <p15:clr>
            <a:srgbClr val="A4A3A4"/>
          </p15:clr>
        </p15:guide>
        <p15:guide id="2" pos="3840">
          <p15:clr>
            <a:srgbClr val="A4A3A4"/>
          </p15:clr>
        </p15:guide>
      </p15:sldGuideLst>
    </p:ext>
  </p:extLst>
</p:presentation>
</file>

<file path=ppt/presProps1.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1.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1.xml"/><Relationship Id="rId2" Type="http://schemas.openxmlformats.org/officeDocument/2006/relationships/viewProps" Target="viewProps1.xml"/><Relationship Id="rId3" Type="http://schemas.openxmlformats.org/officeDocument/2006/relationships/presProps" Target="presProps1.xml"/><Relationship Id="rId4" Type="http://schemas.openxmlformats.org/officeDocument/2006/relationships/slideMaster" Target="slideMasters/slide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A753DA2-AF55-4D26-85F5-AC0E94E5143B}" type="datetimeFigureOut">
              <a:rPr lang="en-US" smtClean="0"/>
              <a:t>4/19/2023</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13582E56-6C25-4428-8B1B-A7C15AF9347E}" type="slidenum">
              <a:rPr lang="en-US" smtClean="0"/>
              <a:t>‹#›</a:t>
            </a:fld>
            <a:endParaRPr lang="en-US"/>
          </a:p>
        </p:txBody>
      </p:sp>
    </p:spTree>
    <p:extLst>
      <p:ext uri="{BB962C8B-B14F-4D97-AF65-F5344CB8AC3E}">
        <p14:creationId xmlns:p14="http://schemas.microsoft.com/office/powerpoint/2010/main" val="12571832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A753DA2-AF55-4D26-85F5-AC0E94E5143B}" type="datetimeFigureOut">
              <a:rPr lang="en-US" smtClean="0"/>
              <a:t>4/19/2023</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13582E56-6C25-4428-8B1B-A7C15AF9347E}" type="slidenum">
              <a:rPr lang="en-US" smtClean="0"/>
              <a:t>‹#›</a:t>
            </a:fld>
            <a:endParaRPr lang="en-US"/>
          </a:p>
        </p:txBody>
      </p:sp>
    </p:spTree>
    <p:extLst>
      <p:ext uri="{BB962C8B-B14F-4D97-AF65-F5344CB8AC3E}">
        <p14:creationId xmlns:p14="http://schemas.microsoft.com/office/powerpoint/2010/main" val="9505381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A753DA2-AF55-4D26-85F5-AC0E94E5143B}" type="datetimeFigureOut">
              <a:rPr lang="en-US" smtClean="0"/>
              <a:t>4/19/2023</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13582E56-6C25-4428-8B1B-A7C15AF9347E}" type="slidenum">
              <a:rPr lang="en-US" smtClean="0"/>
              <a:t>‹#›</a:t>
            </a:fld>
            <a:endParaRPr lang="en-US"/>
          </a:p>
        </p:txBody>
      </p:sp>
    </p:spTree>
    <p:extLst>
      <p:ext uri="{BB962C8B-B14F-4D97-AF65-F5344CB8AC3E}">
        <p14:creationId xmlns:p14="http://schemas.microsoft.com/office/powerpoint/2010/main" val="8109292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A753DA2-AF55-4D26-85F5-AC0E94E5143B}" type="datetimeFigureOut">
              <a:rPr lang="en-US" smtClean="0"/>
              <a:t>4/19/2023</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13582E56-6C25-4428-8B1B-A7C15AF9347E}" type="slidenum">
              <a:rPr lang="en-US" smtClean="0"/>
              <a:t>‹#›</a:t>
            </a:fld>
            <a:endParaRPr lang="en-US"/>
          </a:p>
        </p:txBody>
      </p:sp>
    </p:spTree>
    <p:extLst>
      <p:ext uri="{BB962C8B-B14F-4D97-AF65-F5344CB8AC3E}">
        <p14:creationId xmlns:p14="http://schemas.microsoft.com/office/powerpoint/2010/main" val="29406323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A753DA2-AF55-4D26-85F5-AC0E94E5143B}" type="datetimeFigureOut">
              <a:rPr lang="en-US" smtClean="0"/>
              <a:t>4/19/2023</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13582E56-6C25-4428-8B1B-A7C15AF9347E}" type="slidenum">
              <a:rPr lang="en-US" smtClean="0"/>
              <a:t>‹#›</a:t>
            </a:fld>
            <a:endParaRPr lang="en-US"/>
          </a:p>
        </p:txBody>
      </p:sp>
    </p:spTree>
    <p:extLst>
      <p:ext uri="{BB962C8B-B14F-4D97-AF65-F5344CB8AC3E}">
        <p14:creationId xmlns:p14="http://schemas.microsoft.com/office/powerpoint/2010/main" val="3353613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A753DA2-AF55-4D26-85F5-AC0E94E5143B}" type="datetimeFigureOut">
              <a:rPr lang="en-US" smtClean="0"/>
              <a:t>4/19/2023</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13582E56-6C25-4428-8B1B-A7C15AF9347E}" type="slidenum">
              <a:rPr lang="en-US" smtClean="0"/>
              <a:t>‹#›</a:t>
            </a:fld>
            <a:endParaRPr lang="en-US"/>
          </a:p>
        </p:txBody>
      </p:sp>
    </p:spTree>
    <p:extLst>
      <p:ext uri="{BB962C8B-B14F-4D97-AF65-F5344CB8AC3E}">
        <p14:creationId xmlns:p14="http://schemas.microsoft.com/office/powerpoint/2010/main" val="41006372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753DA2-AF55-4D26-85F5-AC0E94E5143B}" type="datetimeFigureOut">
              <a:rPr lang="en-US" smtClean="0"/>
              <a:t>4/19/2023</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13582E56-6C25-4428-8B1B-A7C15AF9347E}" type="slidenum">
              <a:rPr lang="en-US" smtClean="0"/>
              <a:t>‹#›</a:t>
            </a:fld>
            <a:endParaRPr lang="en-US"/>
          </a:p>
        </p:txBody>
      </p:sp>
    </p:spTree>
    <p:extLst>
      <p:ext uri="{BB962C8B-B14F-4D97-AF65-F5344CB8AC3E}">
        <p14:creationId xmlns:p14="http://schemas.microsoft.com/office/powerpoint/2010/main" val="37098739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A753DA2-AF55-4D26-85F5-AC0E94E5143B}" type="datetimeFigureOut">
              <a:rPr lang="en-US" smtClean="0"/>
              <a:t>4/19/2023</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13582E56-6C25-4428-8B1B-A7C15AF9347E}" type="slidenum">
              <a:rPr lang="en-US" smtClean="0"/>
              <a:t>‹#›</a:t>
            </a:fld>
            <a:endParaRPr lang="en-US"/>
          </a:p>
        </p:txBody>
      </p:sp>
    </p:spTree>
    <p:extLst>
      <p:ext uri="{BB962C8B-B14F-4D97-AF65-F5344CB8AC3E}">
        <p14:creationId xmlns:p14="http://schemas.microsoft.com/office/powerpoint/2010/main" val="42333494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A753DA2-AF55-4D26-85F5-AC0E94E5143B}" type="datetimeFigureOut">
              <a:rPr lang="en-US" smtClean="0"/>
              <a:t>4/19/2023</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13582E56-6C25-4428-8B1B-A7C15AF9347E}" type="slidenum">
              <a:rPr lang="en-US" smtClean="0"/>
              <a:t>‹#›</a:t>
            </a:fld>
            <a:endParaRPr lang="en-US"/>
          </a:p>
        </p:txBody>
      </p:sp>
    </p:spTree>
    <p:extLst>
      <p:ext uri="{BB962C8B-B14F-4D97-AF65-F5344CB8AC3E}">
        <p14:creationId xmlns:p14="http://schemas.microsoft.com/office/powerpoint/2010/main" val="38736263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A753DA2-AF55-4D26-85F5-AC0E94E5143B}" type="datetimeFigureOut">
              <a:rPr lang="en-US" smtClean="0"/>
              <a:t>4/19/2023</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13582E56-6C25-4428-8B1B-A7C15AF9347E}" type="slidenum">
              <a:rPr lang="en-US" smtClean="0"/>
              <a:t>‹#›</a:t>
            </a:fld>
            <a:endParaRPr lang="en-US"/>
          </a:p>
        </p:txBody>
      </p:sp>
    </p:spTree>
    <p:extLst>
      <p:ext uri="{BB962C8B-B14F-4D97-AF65-F5344CB8AC3E}">
        <p14:creationId xmlns:p14="http://schemas.microsoft.com/office/powerpoint/2010/main" val="20603425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A753DA2-AF55-4D26-85F5-AC0E94E5143B}" type="datetimeFigureOut">
              <a:rPr lang="en-US" smtClean="0"/>
              <a:t>4/19/2023</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13582E56-6C25-4428-8B1B-A7C15AF9347E}"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9024381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EA753DA2-AF55-4D26-85F5-AC0E94E5143B}" type="datetimeFigureOut">
              <a:rPr lang="en-US" smtClean="0"/>
              <a:t>4/19/2023</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13582E56-6C25-4428-8B1B-A7C15AF9347E}" type="slidenum">
              <a:rPr lang="en-US" smtClean="0"/>
              <a:t>‹#›</a:t>
            </a:fld>
            <a:endParaRPr lang="en-US"/>
          </a:p>
        </p:txBody>
      </p:sp>
    </p:spTree>
    <p:extLst>
      <p:ext uri="{BB962C8B-B14F-4D97-AF65-F5344CB8AC3E}">
        <p14:creationId xmlns:p14="http://schemas.microsoft.com/office/powerpoint/2010/main" val="17369760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EA753DA2-AF55-4D26-85F5-AC0E94E5143B}" type="datetimeFigureOut">
              <a:rPr lang="en-US" smtClean="0"/>
              <a:t>4/19/2023</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13582E56-6C25-4428-8B1B-A7C15AF9347E}"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9383820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EA753DA2-AF55-4D26-85F5-AC0E94E5143B}" type="datetimeFigureOut">
              <a:rPr lang="en-US" smtClean="0"/>
              <a:t>4/19/2023</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13582E56-6C25-4428-8B1B-A7C15AF9347E}" type="slidenum">
              <a:rPr lang="en-US" smtClean="0"/>
              <a:t>‹#›</a:t>
            </a:fld>
            <a:endParaRPr lang="en-US"/>
          </a:p>
        </p:txBody>
      </p:sp>
    </p:spTree>
    <p:extLst>
      <p:ext uri="{BB962C8B-B14F-4D97-AF65-F5344CB8AC3E}">
        <p14:creationId xmlns:p14="http://schemas.microsoft.com/office/powerpoint/2010/main" val="23688149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A753DA2-AF55-4D26-85F5-AC0E94E5143B}" type="datetimeFigureOut">
              <a:rPr lang="en-US" smtClean="0"/>
              <a:t>4/19/2023</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13582E56-6C25-4428-8B1B-A7C15AF9347E}" type="slidenum">
              <a:rPr lang="en-US" smtClean="0"/>
              <a:t>‹#›</a:t>
            </a:fld>
            <a:endParaRPr lang="en-US"/>
          </a:p>
        </p:txBody>
      </p:sp>
    </p:spTree>
    <p:extLst>
      <p:ext uri="{BB962C8B-B14F-4D97-AF65-F5344CB8AC3E}">
        <p14:creationId xmlns:p14="http://schemas.microsoft.com/office/powerpoint/2010/main" val="27148271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A753DA2-AF55-4D26-85F5-AC0E94E5143B}" type="datetimeFigureOut">
              <a:rPr lang="en-US" smtClean="0"/>
              <a:t>4/19/2023</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13582E56-6C25-4428-8B1B-A7C15AF9347E}" type="slidenum">
              <a:rPr lang="en-US" smtClean="0"/>
              <a:t>‹#›</a:t>
            </a:fld>
            <a:endParaRPr lang="en-US"/>
          </a:p>
        </p:txBody>
      </p:sp>
    </p:spTree>
    <p:extLst>
      <p:ext uri="{BB962C8B-B14F-4D97-AF65-F5344CB8AC3E}">
        <p14:creationId xmlns:p14="http://schemas.microsoft.com/office/powerpoint/2010/main" val="18399247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theme" Target="../theme/theme1.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EA753DA2-AF55-4D26-85F5-AC0E94E5143B}" type="datetimeFigureOut">
              <a:rPr lang="en-US" smtClean="0"/>
              <a:t>4/19/2023</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13582E56-6C25-4428-8B1B-A7C15AF9347E}" type="slidenum">
              <a:rPr lang="en-US" smtClean="0"/>
              <a:t>‹#›</a:t>
            </a:fld>
            <a:endParaRPr lang="en-US"/>
          </a:p>
        </p:txBody>
      </p:sp>
    </p:spTree>
    <p:extLst>
      <p:ext uri="{BB962C8B-B14F-4D97-AF65-F5344CB8AC3E}">
        <p14:creationId xmlns:p14="http://schemas.microsoft.com/office/powerpoint/2010/main" val="319179483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2" Type="http://schemas.openxmlformats.org/officeDocument/2006/relationships/image" Target="../media/image4.jpg" /><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15726" y="1162318"/>
            <a:ext cx="8915399" cy="949817"/>
          </a:xfrm>
        </p:spPr>
        <p:txBody>
          <a:bodyPr>
            <a:noAutofit/>
          </a:bodyPr>
          <a:lstStyle/>
          <a:p>
            <a:pPr algn="r"/>
            <a:r>
              <a:rPr lang="en-US" sz="6600" dirty="0"/>
              <a:t>BIBLE READING </a:t>
            </a:r>
          </a:p>
        </p:txBody>
      </p:sp>
      <p:sp>
        <p:nvSpPr>
          <p:cNvPr id="3" name="Subtitle 2"/>
          <p:cNvSpPr>
            <a:spLocks noGrp="1"/>
          </p:cNvSpPr>
          <p:nvPr>
            <p:ph type="subTitle" idx="1"/>
          </p:nvPr>
        </p:nvSpPr>
        <p:spPr>
          <a:xfrm>
            <a:off x="2589213" y="4777380"/>
            <a:ext cx="8915399" cy="541596"/>
          </a:xfrm>
        </p:spPr>
        <p:txBody>
          <a:bodyPr>
            <a:normAutofit/>
          </a:bodyPr>
          <a:lstStyle/>
          <a:p>
            <a:pPr algn="ctr"/>
            <a:r>
              <a:rPr lang="en-US" sz="2400" b="1" dirty="0">
                <a:effectLst>
                  <a:outerShdw blurRad="38100" dist="38100" dir="2700000" algn="tl">
                    <a:srgbClr val="000000">
                      <a:alpha val="43137"/>
                    </a:srgbClr>
                  </a:outerShdw>
                </a:effectLst>
              </a:rPr>
              <a:t>ORIENTATION FOR TALENT SEARCH</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76648" y="2499558"/>
            <a:ext cx="4238628" cy="1890398"/>
          </a:xfrm>
          <a:prstGeom prst="rect">
            <a:avLst/>
          </a:prstGeom>
        </p:spPr>
      </p:pic>
    </p:spTree>
    <p:extLst>
      <p:ext uri="{BB962C8B-B14F-4D97-AF65-F5344CB8AC3E}">
        <p14:creationId xmlns:p14="http://schemas.microsoft.com/office/powerpoint/2010/main" val="1484428500"/>
      </p:ext>
    </p:extLst>
  </p:cSld>
  <p:clrMapOvr>
    <a:masterClrMapping/>
  </p:clrMapOvr>
  <p:transition spd="slow">
    <p:randomBar dir="ver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781357"/>
          </a:xfrm>
        </p:spPr>
        <p:txBody>
          <a:bodyPr/>
          <a:lstStyle/>
          <a:p>
            <a:r>
              <a:rPr lang="en-US" b="1" dirty="0"/>
              <a:t>CRITERIA</a:t>
            </a:r>
          </a:p>
        </p:txBody>
      </p:sp>
      <p:sp>
        <p:nvSpPr>
          <p:cNvPr id="5" name="Content Placeholder 4"/>
          <p:cNvSpPr>
            <a:spLocks noGrp="1"/>
          </p:cNvSpPr>
          <p:nvPr>
            <p:ph idx="1"/>
          </p:nvPr>
        </p:nvSpPr>
        <p:spPr>
          <a:xfrm>
            <a:off x="2589212" y="1710275"/>
            <a:ext cx="8915400" cy="3777622"/>
          </a:xfrm>
        </p:spPr>
        <p:txBody>
          <a:bodyPr>
            <a:normAutofit fontScale="92500" lnSpcReduction="10000"/>
          </a:bodyPr>
          <a:lstStyle/>
          <a:p>
            <a:r>
              <a:rPr lang="en-GB" sz="3200" b="1" dirty="0"/>
              <a:t>Introduction</a:t>
            </a:r>
            <a:r>
              <a:rPr lang="en-GB" b="1" dirty="0"/>
              <a:t> </a:t>
            </a:r>
          </a:p>
          <a:p>
            <a:r>
              <a:rPr lang="en-GB" sz="3200" b="1" dirty="0"/>
              <a:t>Locating the correct portion,  repeating the portion and starting of reading within 1minute</a:t>
            </a:r>
            <a:endParaRPr lang="en-US" sz="3200" dirty="0"/>
          </a:p>
          <a:p>
            <a:r>
              <a:rPr lang="en-GB" sz="3500" b="1" dirty="0"/>
              <a:t>Accuracy, Clarity and Continuity</a:t>
            </a:r>
          </a:p>
          <a:p>
            <a:r>
              <a:rPr lang="en-GB" sz="3500" b="1" dirty="0"/>
              <a:t>Style of Reading</a:t>
            </a:r>
            <a:endParaRPr lang="en-US" sz="3500" dirty="0"/>
          </a:p>
          <a:p>
            <a:r>
              <a:rPr lang="en-GB" sz="3500" b="1" dirty="0"/>
              <a:t>Posture</a:t>
            </a:r>
            <a:endParaRPr lang="en-US" sz="3500" dirty="0"/>
          </a:p>
          <a:p>
            <a:r>
              <a:rPr lang="en-GB" sz="3500" b="1" dirty="0"/>
              <a:t>Conclusion</a:t>
            </a:r>
            <a:endParaRPr lang="en-US" sz="3500" dirty="0"/>
          </a:p>
          <a:p>
            <a:endParaRPr lang="en-US" dirty="0"/>
          </a:p>
        </p:txBody>
      </p:sp>
    </p:spTree>
    <p:extLst>
      <p:ext uri="{BB962C8B-B14F-4D97-AF65-F5344CB8AC3E}">
        <p14:creationId xmlns:p14="http://schemas.microsoft.com/office/powerpoint/2010/main" val="39364718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663777"/>
          </a:xfrm>
        </p:spPr>
        <p:txBody>
          <a:bodyPr/>
          <a:lstStyle/>
          <a:p>
            <a:r>
              <a:rPr lang="en-US" b="1" dirty="0"/>
              <a:t>STEP</a:t>
            </a:r>
            <a:r>
              <a:rPr lang="en-US" dirty="0"/>
              <a:t> </a:t>
            </a:r>
            <a:r>
              <a:rPr lang="en-US" b="1" dirty="0"/>
              <a:t>BY STEP – GUIDELINES TO FOLLOW</a:t>
            </a:r>
          </a:p>
        </p:txBody>
      </p:sp>
      <p:sp>
        <p:nvSpPr>
          <p:cNvPr id="3" name="Content Placeholder 2"/>
          <p:cNvSpPr>
            <a:spLocks noGrp="1"/>
          </p:cNvSpPr>
          <p:nvPr>
            <p:ph idx="1"/>
          </p:nvPr>
        </p:nvSpPr>
        <p:spPr/>
        <p:txBody>
          <a:bodyPr/>
          <a:lstStyle/>
          <a:p>
            <a:pPr lvl="0"/>
            <a:r>
              <a:rPr lang="en-US" sz="2800" b="1" dirty="0"/>
              <a:t>Pick the chit from the bowl, open and show it to the person in charge.</a:t>
            </a:r>
          </a:p>
          <a:p>
            <a:pPr marL="0" indent="0">
              <a:buNone/>
            </a:pPr>
            <a:endParaRPr lang="en-US" sz="2800" b="1" dirty="0"/>
          </a:p>
          <a:p>
            <a:pPr lvl="0"/>
            <a:r>
              <a:rPr lang="en-US" sz="2800" b="1" dirty="0"/>
              <a:t>Take the chit and go to the podium</a:t>
            </a:r>
          </a:p>
          <a:p>
            <a:pPr marL="0" indent="0">
              <a:buNone/>
            </a:pPr>
            <a:endParaRPr lang="en-US" sz="2800" dirty="0"/>
          </a:p>
          <a:p>
            <a:pPr lvl="0"/>
            <a:r>
              <a:rPr lang="en-US" sz="2800" b="1" dirty="0"/>
              <a:t>Read out the portion to the audience  (clearly and loudly )</a:t>
            </a:r>
            <a:endParaRPr lang="en-US" sz="2800" dirty="0"/>
          </a:p>
          <a:p>
            <a:pPr marL="0" indent="0">
              <a:buNone/>
            </a:pPr>
            <a:endParaRPr lang="en-US" dirty="0"/>
          </a:p>
        </p:txBody>
      </p:sp>
    </p:spTree>
    <p:extLst>
      <p:ext uri="{BB962C8B-B14F-4D97-AF65-F5344CB8AC3E}">
        <p14:creationId xmlns:p14="http://schemas.microsoft.com/office/powerpoint/2010/main" val="90913241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43725" y="624110"/>
            <a:ext cx="8911687" cy="663777"/>
          </a:xfrm>
        </p:spPr>
        <p:txBody>
          <a:bodyPr/>
          <a:lstStyle/>
          <a:p>
            <a:r>
              <a:rPr lang="en-US" b="1" dirty="0"/>
              <a:t>STEP BY STEP – GUIDELINES TO FOLLOW</a:t>
            </a:r>
          </a:p>
        </p:txBody>
      </p:sp>
      <p:sp>
        <p:nvSpPr>
          <p:cNvPr id="3" name="Content Placeholder 2"/>
          <p:cNvSpPr>
            <a:spLocks noGrp="1"/>
          </p:cNvSpPr>
          <p:nvPr>
            <p:ph idx="1"/>
          </p:nvPr>
        </p:nvSpPr>
        <p:spPr>
          <a:xfrm>
            <a:off x="2589212" y="1443038"/>
            <a:ext cx="8915400" cy="5129212"/>
          </a:xfrm>
        </p:spPr>
        <p:txBody>
          <a:bodyPr>
            <a:normAutofit fontScale="85000" lnSpcReduction="20000"/>
          </a:bodyPr>
          <a:lstStyle/>
          <a:p>
            <a:pPr lvl="0"/>
            <a:r>
              <a:rPr lang="en-US" sz="3400" b="1" dirty="0"/>
              <a:t>Read out the portion to the audience  (clearly and loudly )</a:t>
            </a:r>
            <a:endParaRPr lang="en-US" sz="3400" dirty="0"/>
          </a:p>
          <a:p>
            <a:pPr marL="0" indent="0">
              <a:buNone/>
            </a:pPr>
            <a:r>
              <a:rPr lang="en-US" sz="3400" b="1" dirty="0" err="1"/>
              <a:t>Eg</a:t>
            </a:r>
            <a:r>
              <a:rPr lang="en-US" sz="3400" b="1" dirty="0"/>
              <a:t> : The Scripture portion is taken from </a:t>
            </a:r>
          </a:p>
          <a:p>
            <a:pPr marL="0" indent="0">
              <a:buNone/>
            </a:pPr>
            <a:r>
              <a:rPr lang="en-US" sz="3400" b="1" dirty="0"/>
              <a:t>1 </a:t>
            </a:r>
            <a:r>
              <a:rPr lang="en-US" sz="3400" b="1" dirty="0" err="1"/>
              <a:t>Corin</a:t>
            </a:r>
            <a:r>
              <a:rPr lang="en-US" sz="3400" b="1" dirty="0"/>
              <a:t>: 13: 11-13</a:t>
            </a:r>
            <a:endParaRPr lang="en-US" sz="3400" dirty="0"/>
          </a:p>
          <a:p>
            <a:pPr>
              <a:buFont typeface="Wingdings" panose="05000000000000000000" pitchFamily="2" charset="2"/>
              <a:buChar char="Ø"/>
            </a:pPr>
            <a:r>
              <a:rPr lang="en-US" sz="3400" b="1" dirty="0">
                <a:solidFill>
                  <a:srgbClr val="FF0000"/>
                </a:solidFill>
              </a:rPr>
              <a:t>The Bible/ The Scripture portion is taken from The First epistle of Paul the Apostle to the Corinthians chapter thirteen verses eleven to thirteen.</a:t>
            </a:r>
          </a:p>
          <a:p>
            <a:r>
              <a:rPr lang="en-US" sz="3400" b="1" dirty="0"/>
              <a:t>Then Open the Bible &amp;Take the portion and then repeat</a:t>
            </a:r>
            <a:endParaRPr lang="en-US" sz="3400" dirty="0"/>
          </a:p>
          <a:p>
            <a:pPr>
              <a:buFont typeface="Wingdings" panose="05000000000000000000" pitchFamily="2" charset="2"/>
              <a:buChar char="Ø"/>
            </a:pPr>
            <a:r>
              <a:rPr lang="en-US" sz="3400" b="1" dirty="0">
                <a:solidFill>
                  <a:srgbClr val="FF0000"/>
                </a:solidFill>
              </a:rPr>
              <a:t>First Corinthians chapter 13 verses eleven to thirteen (1 Cor. 13:11-13)</a:t>
            </a:r>
          </a:p>
          <a:p>
            <a:pPr marL="0" indent="0">
              <a:buNone/>
            </a:pPr>
            <a:endParaRPr lang="en-US" dirty="0"/>
          </a:p>
        </p:txBody>
      </p:sp>
    </p:spTree>
    <p:extLst>
      <p:ext uri="{BB962C8B-B14F-4D97-AF65-F5344CB8AC3E}">
        <p14:creationId xmlns:p14="http://schemas.microsoft.com/office/powerpoint/2010/main" val="396482042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00250" y="1363923"/>
            <a:ext cx="9786938" cy="5136890"/>
          </a:xfrm>
        </p:spPr>
        <p:txBody>
          <a:bodyPr>
            <a:normAutofit fontScale="40000" lnSpcReduction="20000"/>
          </a:bodyPr>
          <a:lstStyle/>
          <a:p>
            <a:pPr marL="0" indent="0">
              <a:buNone/>
            </a:pPr>
            <a:endParaRPr lang="en-US" sz="2800" dirty="0"/>
          </a:p>
          <a:p>
            <a:r>
              <a:rPr lang="en-US" sz="4900" b="1" dirty="0"/>
              <a:t>From Genesis to Job: The book of _____ , Repeat: Genesis/ Job</a:t>
            </a:r>
            <a:endParaRPr lang="en-US" sz="4900" dirty="0"/>
          </a:p>
          <a:p>
            <a:r>
              <a:rPr lang="en-US" sz="4900" b="1" dirty="0"/>
              <a:t>From Isaiah to Malachi: The book of </a:t>
            </a:r>
            <a:r>
              <a:rPr lang="en-US" sz="4900" b="1" u="sng" dirty="0"/>
              <a:t>Prophet  Isaiah -, Repeat: Isaiah/ Malachi</a:t>
            </a:r>
          </a:p>
          <a:p>
            <a:r>
              <a:rPr lang="en-US" sz="4900" b="1" u="sng" dirty="0"/>
              <a:t>Lamentations: </a:t>
            </a:r>
            <a:r>
              <a:rPr lang="en-US" sz="4900" b="1" dirty="0"/>
              <a:t>The book of Lamentations….</a:t>
            </a:r>
            <a:endParaRPr lang="en-US" sz="4900" dirty="0"/>
          </a:p>
          <a:p>
            <a:r>
              <a:rPr lang="en-US" sz="4900" b="1" dirty="0"/>
              <a:t>Gospels: The gospel according to Saint Mathew/Mark/Luke/John, </a:t>
            </a:r>
            <a:r>
              <a:rPr lang="en-US" sz="4900" b="1" u="sng" dirty="0"/>
              <a:t>Repeat: Mathew /John</a:t>
            </a:r>
            <a:endParaRPr lang="en-US" sz="4900" dirty="0"/>
          </a:p>
          <a:p>
            <a:r>
              <a:rPr lang="en-US" sz="4900" b="1" dirty="0"/>
              <a:t>Acts: The Acts of the Apostles..... Repeat: Acts</a:t>
            </a:r>
            <a:endParaRPr lang="en-US" sz="4900" dirty="0"/>
          </a:p>
          <a:p>
            <a:r>
              <a:rPr lang="en-US" sz="4900" b="1" dirty="0"/>
              <a:t>Romans to Philemon: The Epistle of Paul the Apostle to the Romans/ Philemon, Repeat: Romans/ Philemon</a:t>
            </a:r>
            <a:endParaRPr lang="en-US" sz="4900" dirty="0"/>
          </a:p>
          <a:p>
            <a:r>
              <a:rPr lang="en-US" sz="4900" b="1" dirty="0"/>
              <a:t>Hebrews: The epistle to the Hebrews,  Repeat: Hebrews</a:t>
            </a:r>
            <a:endParaRPr lang="en-US" sz="4900" dirty="0"/>
          </a:p>
          <a:p>
            <a:r>
              <a:rPr lang="en-US" sz="4900" b="1" dirty="0"/>
              <a:t>James to Jude: The epistle of James, The first/ second epistle of Peter, The first/second/third epistle of John, The epistle of Jude, Repeat: James/ John</a:t>
            </a:r>
            <a:endParaRPr lang="en-US" sz="4900" dirty="0"/>
          </a:p>
          <a:p>
            <a:r>
              <a:rPr lang="en-US" sz="4900" b="1" dirty="0"/>
              <a:t>Revelation: The book of  Revelation …Repeat: Revelation</a:t>
            </a:r>
            <a:endParaRPr lang="en-US" sz="4900" dirty="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50005" y="134136"/>
            <a:ext cx="1693370" cy="1229786"/>
          </a:xfrm>
          <a:prstGeom prst="rect">
            <a:avLst/>
          </a:prstGeom>
          <a:solidFill>
            <a:schemeClr val="accent1">
              <a:alpha val="99000"/>
            </a:schemeClr>
          </a:solidFill>
        </p:spPr>
      </p:pic>
      <p:sp>
        <p:nvSpPr>
          <p:cNvPr id="6" name="Title 1"/>
          <p:cNvSpPr>
            <a:spLocks noGrp="1"/>
          </p:cNvSpPr>
          <p:nvPr>
            <p:ph type="title"/>
          </p:nvPr>
        </p:nvSpPr>
        <p:spPr>
          <a:xfrm>
            <a:off x="4400550" y="624110"/>
            <a:ext cx="7104062" cy="663777"/>
          </a:xfrm>
        </p:spPr>
        <p:txBody>
          <a:bodyPr>
            <a:normAutofit fontScale="90000"/>
          </a:bodyPr>
          <a:lstStyle/>
          <a:p>
            <a:r>
              <a:rPr lang="en-US" b="1" dirty="0"/>
              <a:t>SPECIFY THE BOOK WITH AUTHOR</a:t>
            </a:r>
          </a:p>
        </p:txBody>
      </p:sp>
    </p:spTree>
    <p:extLst>
      <p:ext uri="{BB962C8B-B14F-4D97-AF65-F5344CB8AC3E}">
        <p14:creationId xmlns:p14="http://schemas.microsoft.com/office/powerpoint/2010/main" val="4021849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663777"/>
          </a:xfrm>
        </p:spPr>
        <p:txBody>
          <a:bodyPr/>
          <a:lstStyle/>
          <a:p>
            <a:r>
              <a:rPr lang="en-US" b="1" dirty="0"/>
              <a:t>STEP BY STEP – GUIDELINES TO FOLLOW</a:t>
            </a:r>
          </a:p>
        </p:txBody>
      </p:sp>
      <p:sp>
        <p:nvSpPr>
          <p:cNvPr id="3" name="Content Placeholder 2"/>
          <p:cNvSpPr>
            <a:spLocks noGrp="1"/>
          </p:cNvSpPr>
          <p:nvPr>
            <p:ph idx="1"/>
          </p:nvPr>
        </p:nvSpPr>
        <p:spPr>
          <a:xfrm>
            <a:off x="2592924" y="1287887"/>
            <a:ext cx="9237125" cy="5070051"/>
          </a:xfrm>
        </p:spPr>
        <p:txBody>
          <a:bodyPr>
            <a:normAutofit fontScale="55000" lnSpcReduction="20000"/>
          </a:bodyPr>
          <a:lstStyle/>
          <a:p>
            <a:pPr lvl="0"/>
            <a:r>
              <a:rPr lang="en-US" sz="4500" b="1" dirty="0"/>
              <a:t>Bible will be kept on the podium. (If no podium  </a:t>
            </a:r>
            <a:r>
              <a:rPr lang="en-US" sz="4500" b="1"/>
              <a:t>is available take </a:t>
            </a:r>
            <a:r>
              <a:rPr lang="en-US" sz="4500" b="1" dirty="0"/>
              <a:t>and hold the Bible in hands; use both hands to hold the Bible.) . Remember handle the Bible with reverence and respect.</a:t>
            </a:r>
          </a:p>
          <a:p>
            <a:pPr lvl="0"/>
            <a:r>
              <a:rPr lang="en-US" sz="4500" b="1" dirty="0"/>
              <a:t>Open the Bible “close to the portion” given from the Old Testament (OT) or the New Testament (NT).</a:t>
            </a:r>
            <a:endParaRPr lang="en-US" sz="4500" b="1" u="sng" dirty="0">
              <a:solidFill>
                <a:srgbClr val="FF0000"/>
              </a:solidFill>
            </a:endParaRPr>
          </a:p>
          <a:p>
            <a:pPr marL="0" indent="0">
              <a:buNone/>
            </a:pPr>
            <a:r>
              <a:rPr lang="en-US" sz="4500" b="1" u="sng" dirty="0">
                <a:solidFill>
                  <a:srgbClr val="FF0000"/>
                </a:solidFill>
              </a:rPr>
              <a:t>Remember:</a:t>
            </a:r>
          </a:p>
          <a:p>
            <a:r>
              <a:rPr lang="en-US" sz="4500" b="1" dirty="0"/>
              <a:t>Always open bible with the lengthwise facing you.</a:t>
            </a:r>
          </a:p>
          <a:p>
            <a:r>
              <a:rPr lang="en-US" sz="4500" b="1" dirty="0"/>
              <a:t>Do not refer the contents/ index written at the beginning of Bible with page nos. in it.</a:t>
            </a:r>
          </a:p>
          <a:p>
            <a:r>
              <a:rPr lang="en-US" sz="4500" b="1" dirty="0"/>
              <a:t>Also after opening the Bible, Make sure that you are going to  the right direction for turning the pages ( </a:t>
            </a:r>
            <a:r>
              <a:rPr lang="en-US" sz="4500" b="1" dirty="0" err="1"/>
              <a:t>eg</a:t>
            </a:r>
            <a:r>
              <a:rPr lang="en-US" sz="4500" b="1" dirty="0"/>
              <a:t>. If OT Book, towards your left, if NT vice versa…)</a:t>
            </a:r>
          </a:p>
          <a:p>
            <a:pPr marL="0" indent="0">
              <a:buNone/>
            </a:pPr>
            <a:endParaRPr lang="en-US" dirty="0"/>
          </a:p>
        </p:txBody>
      </p:sp>
    </p:spTree>
    <p:extLst>
      <p:ext uri="{BB962C8B-B14F-4D97-AF65-F5344CB8AC3E}">
        <p14:creationId xmlns:p14="http://schemas.microsoft.com/office/powerpoint/2010/main" val="177010796"/>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663777"/>
          </a:xfrm>
        </p:spPr>
        <p:txBody>
          <a:bodyPr/>
          <a:lstStyle/>
          <a:p>
            <a:r>
              <a:rPr lang="en-US" b="1" dirty="0"/>
              <a:t>STEP BY STEP – GUIDELINES TO FOLLOW</a:t>
            </a:r>
          </a:p>
        </p:txBody>
      </p:sp>
      <p:sp>
        <p:nvSpPr>
          <p:cNvPr id="3" name="Content Placeholder 2"/>
          <p:cNvSpPr>
            <a:spLocks noGrp="1"/>
          </p:cNvSpPr>
          <p:nvPr>
            <p:ph idx="1"/>
          </p:nvPr>
        </p:nvSpPr>
        <p:spPr>
          <a:xfrm>
            <a:off x="2592924" y="1287887"/>
            <a:ext cx="9237125" cy="5684413"/>
          </a:xfrm>
        </p:spPr>
        <p:txBody>
          <a:bodyPr>
            <a:noAutofit/>
          </a:bodyPr>
          <a:lstStyle/>
          <a:p>
            <a:pPr lvl="0"/>
            <a:r>
              <a:rPr lang="en-US" sz="2000" b="1" dirty="0"/>
              <a:t>Read out the Bible portion again., this time you should say </a:t>
            </a:r>
            <a:r>
              <a:rPr lang="en-US" sz="2000" b="1" dirty="0" err="1"/>
              <a:t>eg</a:t>
            </a:r>
            <a:r>
              <a:rPr lang="en-US" sz="2000" b="1" dirty="0"/>
              <a:t>: First Corinthians : Chapter “13” : Verses: “1-3”</a:t>
            </a:r>
          </a:p>
          <a:p>
            <a:pPr marL="0" indent="0">
              <a:buNone/>
            </a:pPr>
            <a:r>
              <a:rPr lang="en-US" sz="2300" b="1" u="sng" dirty="0"/>
              <a:t>1. While Reading the portion</a:t>
            </a:r>
          </a:p>
          <a:p>
            <a:r>
              <a:rPr lang="en-US" sz="2000" b="1" dirty="0"/>
              <a:t>Read the portion clearly and audibly</a:t>
            </a:r>
          </a:p>
          <a:p>
            <a:r>
              <a:rPr lang="en-US" sz="2000" b="1" dirty="0"/>
              <a:t>Maintain eye contact with the audience, where it is appropriate to do, if you can (meaning to say, if it’s so difficult for you, instead of making mistake, it’s better not to do.)</a:t>
            </a:r>
          </a:p>
          <a:p>
            <a:r>
              <a:rPr lang="en-US" sz="2000" b="1" dirty="0"/>
              <a:t>Pause at the punctuations and at the full stop.</a:t>
            </a:r>
          </a:p>
          <a:p>
            <a:pPr marL="0" indent="0">
              <a:buNone/>
            </a:pPr>
            <a:r>
              <a:rPr lang="en-US" sz="2300" b="1" u="sng" dirty="0"/>
              <a:t>2. After completing the lesson reading</a:t>
            </a:r>
          </a:p>
          <a:p>
            <a:pPr marL="0" indent="0">
              <a:buNone/>
            </a:pPr>
            <a:r>
              <a:rPr lang="en-US" sz="2000" b="1" dirty="0"/>
              <a:t>Say:   </a:t>
            </a:r>
            <a:r>
              <a:rPr lang="en-US" sz="2000" b="1" dirty="0">
                <a:solidFill>
                  <a:srgbClr val="FF0000"/>
                </a:solidFill>
              </a:rPr>
              <a:t>Here ends the lesson </a:t>
            </a:r>
          </a:p>
          <a:p>
            <a:pPr marL="0" indent="0">
              <a:buNone/>
            </a:pPr>
            <a:r>
              <a:rPr lang="en-US" sz="2000" b="1" dirty="0">
                <a:solidFill>
                  <a:srgbClr val="FF0000"/>
                </a:solidFill>
              </a:rPr>
              <a:t>								</a:t>
            </a:r>
            <a:r>
              <a:rPr lang="en-US" sz="2000" b="1" dirty="0"/>
              <a:t>OR </a:t>
            </a:r>
          </a:p>
          <a:p>
            <a:r>
              <a:rPr lang="en-US" sz="2000" b="1" dirty="0"/>
              <a:t>If Old/New Testament Books:   - 	</a:t>
            </a:r>
            <a:r>
              <a:rPr lang="en-US" sz="2000" b="1" dirty="0">
                <a:solidFill>
                  <a:srgbClr val="FF0000"/>
                </a:solidFill>
              </a:rPr>
              <a:t>This is the Word of the Lord</a:t>
            </a:r>
            <a:r>
              <a:rPr lang="en-US" sz="2000" b="1" dirty="0"/>
              <a:t>.</a:t>
            </a:r>
          </a:p>
          <a:p>
            <a:r>
              <a:rPr lang="en-US" sz="2000" b="1" dirty="0"/>
              <a:t>	Gospel Books:  - 					</a:t>
            </a:r>
            <a:r>
              <a:rPr lang="en-US" sz="2000" b="1" dirty="0">
                <a:solidFill>
                  <a:srgbClr val="FF0000"/>
                </a:solidFill>
              </a:rPr>
              <a:t>This is the Word of the Lord Jesus</a:t>
            </a:r>
          </a:p>
        </p:txBody>
      </p:sp>
    </p:spTree>
    <p:extLst>
      <p:ext uri="{BB962C8B-B14F-4D97-AF65-F5344CB8AC3E}">
        <p14:creationId xmlns:p14="http://schemas.microsoft.com/office/powerpoint/2010/main" val="56906753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663777"/>
          </a:xfrm>
        </p:spPr>
        <p:txBody>
          <a:bodyPr/>
          <a:lstStyle/>
          <a:p>
            <a:r>
              <a:rPr lang="en-US" dirty="0"/>
              <a:t>STEP BY STEP – GUIDELINES TO FOLLOW</a:t>
            </a:r>
          </a:p>
        </p:txBody>
      </p:sp>
      <p:sp>
        <p:nvSpPr>
          <p:cNvPr id="3" name="Content Placeholder 2"/>
          <p:cNvSpPr>
            <a:spLocks noGrp="1"/>
          </p:cNvSpPr>
          <p:nvPr>
            <p:ph idx="1"/>
          </p:nvPr>
        </p:nvSpPr>
        <p:spPr>
          <a:xfrm>
            <a:off x="2267487" y="2402313"/>
            <a:ext cx="9237125" cy="1898226"/>
          </a:xfrm>
        </p:spPr>
        <p:txBody>
          <a:bodyPr>
            <a:noAutofit/>
          </a:bodyPr>
          <a:lstStyle/>
          <a:p>
            <a:pPr lvl="0"/>
            <a:r>
              <a:rPr lang="en-US" sz="3200" b="1" dirty="0"/>
              <a:t>Close the Bible from front to back – (Always place the Bible with the cover facing you).</a:t>
            </a:r>
          </a:p>
          <a:p>
            <a:r>
              <a:rPr lang="en-US" sz="3200" b="1" dirty="0"/>
              <a:t>Return the chit to the person in charge &amp; back to your seat.</a:t>
            </a:r>
          </a:p>
        </p:txBody>
      </p:sp>
    </p:spTree>
    <p:extLst>
      <p:ext uri="{BB962C8B-B14F-4D97-AF65-F5344CB8AC3E}">
        <p14:creationId xmlns:p14="http://schemas.microsoft.com/office/powerpoint/2010/main" val="2083229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1693" y="281210"/>
            <a:ext cx="8911687" cy="663777"/>
          </a:xfrm>
        </p:spPr>
        <p:txBody>
          <a:bodyPr/>
          <a:lstStyle/>
          <a:p>
            <a:pPr algn="ctr"/>
            <a:r>
              <a:rPr lang="en-US" b="1" dirty="0">
                <a:effectLst>
                  <a:outerShdw blurRad="38100" dist="38100" dir="2700000" algn="tl">
                    <a:srgbClr val="000000">
                      <a:alpha val="43137"/>
                    </a:srgbClr>
                  </a:outerShdw>
                </a:effectLst>
              </a:rPr>
              <a:t>REMEMBER THIS – BE VIGILANT</a:t>
            </a:r>
          </a:p>
        </p:txBody>
      </p:sp>
      <p:sp>
        <p:nvSpPr>
          <p:cNvPr id="3" name="Content Placeholder 2"/>
          <p:cNvSpPr>
            <a:spLocks noGrp="1"/>
          </p:cNvSpPr>
          <p:nvPr>
            <p:ph idx="1"/>
          </p:nvPr>
        </p:nvSpPr>
        <p:spPr>
          <a:xfrm>
            <a:off x="1743076" y="944987"/>
            <a:ext cx="9856258" cy="5608213"/>
          </a:xfrm>
        </p:spPr>
        <p:txBody>
          <a:bodyPr>
            <a:noAutofit/>
          </a:bodyPr>
          <a:lstStyle/>
          <a:p>
            <a:pPr marL="514350" indent="-514350">
              <a:buFont typeface="+mj-lt"/>
              <a:buAutoNum type="arabicPeriod"/>
            </a:pPr>
            <a:r>
              <a:rPr lang="en-US" sz="2800" b="1" dirty="0"/>
              <a:t>Books with one chapter only</a:t>
            </a:r>
            <a:r>
              <a:rPr lang="en-US" sz="2800" dirty="0"/>
              <a:t>: </a:t>
            </a:r>
            <a:r>
              <a:rPr lang="en-US" sz="2800" b="1" dirty="0"/>
              <a:t>Old Testament: Obadiah, New Testament: Philemon,                         2</a:t>
            </a:r>
            <a:r>
              <a:rPr lang="en-US" sz="2800" b="1" baseline="30000" dirty="0"/>
              <a:t>nd</a:t>
            </a:r>
            <a:r>
              <a:rPr lang="en-US" sz="2800" b="1" dirty="0"/>
              <a:t> John(epistle), 3</a:t>
            </a:r>
            <a:r>
              <a:rPr lang="en-US" sz="2800" b="1" baseline="30000" dirty="0"/>
              <a:t>rd</a:t>
            </a:r>
            <a:r>
              <a:rPr lang="en-US" sz="2800" b="1" dirty="0"/>
              <a:t> John (epistle), Jude. </a:t>
            </a:r>
          </a:p>
          <a:p>
            <a:r>
              <a:rPr lang="en-US" sz="2800" b="1" dirty="0"/>
              <a:t>Chapter should not be mentioned, Verses from to only.  </a:t>
            </a:r>
          </a:p>
          <a:p>
            <a:pPr marL="0" indent="0">
              <a:buNone/>
            </a:pPr>
            <a:r>
              <a:rPr lang="en-US" sz="2800" dirty="0"/>
              <a:t>Example:</a:t>
            </a:r>
            <a:r>
              <a:rPr lang="en-US" sz="2800" b="1" dirty="0"/>
              <a:t> The epistle of Jude verses three to five, repeat: Jude verses 3 to 5</a:t>
            </a:r>
            <a:r>
              <a:rPr lang="en-US" sz="2800" dirty="0"/>
              <a:t>.</a:t>
            </a:r>
          </a:p>
        </p:txBody>
      </p:sp>
    </p:spTree>
    <p:extLst>
      <p:ext uri="{BB962C8B-B14F-4D97-AF65-F5344CB8AC3E}">
        <p14:creationId xmlns:p14="http://schemas.microsoft.com/office/powerpoint/2010/main" val="904794654"/>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47863" y="1104895"/>
            <a:ext cx="9237125" cy="5024972"/>
          </a:xfrm>
        </p:spPr>
        <p:txBody>
          <a:bodyPr>
            <a:normAutofit/>
          </a:bodyPr>
          <a:lstStyle/>
          <a:p>
            <a:r>
              <a:rPr lang="en-US" sz="3300" b="1" dirty="0"/>
              <a:t>LOOKING AT THE INDEX PAGE</a:t>
            </a:r>
          </a:p>
          <a:p>
            <a:endParaRPr lang="en-US" sz="3300" b="1" dirty="0"/>
          </a:p>
          <a:p>
            <a:r>
              <a:rPr lang="en-US" sz="3300" b="1" dirty="0"/>
              <a:t>SWINGING OF BODY, LEANING TO SIDES</a:t>
            </a:r>
          </a:p>
          <a:p>
            <a:endParaRPr lang="en-US" sz="3300" b="1" dirty="0"/>
          </a:p>
          <a:p>
            <a:r>
              <a:rPr lang="en-US" sz="3300" b="1" dirty="0"/>
              <a:t>OPENING THE BIBLE FROM THE WRONG SIDE</a:t>
            </a:r>
          </a:p>
          <a:p>
            <a:endParaRPr lang="en-US" sz="3300" b="1" dirty="0"/>
          </a:p>
          <a:p>
            <a:r>
              <a:rPr lang="en-US" sz="3300" b="1" dirty="0"/>
              <a:t>MENTIONING CHAPTER OF BOOKS WITH </a:t>
            </a:r>
            <a:r>
              <a:rPr lang="en-US" sz="3300" b="1" u="sng" dirty="0"/>
              <a:t>ONE CHAPTER ONLY</a:t>
            </a:r>
          </a:p>
          <a:p>
            <a:pPr lvl="0"/>
            <a:endParaRPr lang="en-US" dirty="0"/>
          </a:p>
        </p:txBody>
      </p:sp>
      <p:sp>
        <p:nvSpPr>
          <p:cNvPr id="2" name="TextBox 1"/>
          <p:cNvSpPr txBox="1"/>
          <p:nvPr/>
        </p:nvSpPr>
        <p:spPr>
          <a:xfrm>
            <a:off x="2455333" y="474133"/>
            <a:ext cx="2235200" cy="646331"/>
          </a:xfrm>
          <a:prstGeom prst="rect">
            <a:avLst/>
          </a:prstGeom>
          <a:noFill/>
        </p:spPr>
        <p:txBody>
          <a:bodyPr wrap="square" rtlCol="0">
            <a:spAutoFit/>
          </a:bodyPr>
          <a:lstStyle/>
          <a:p>
            <a:r>
              <a:rPr lang="en-US" sz="3600" dirty="0">
                <a:latin typeface="Arial Black" pitchFamily="34" charset="0"/>
              </a:rPr>
              <a:t>AVOID</a:t>
            </a:r>
          </a:p>
        </p:txBody>
      </p:sp>
    </p:spTree>
    <p:extLst>
      <p:ext uri="{BB962C8B-B14F-4D97-AF65-F5344CB8AC3E}">
        <p14:creationId xmlns:p14="http://schemas.microsoft.com/office/powerpoint/2010/main" val="33179584"/>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43075" y="944987"/>
            <a:ext cx="10448925" cy="5913013"/>
          </a:xfrm>
        </p:spPr>
        <p:txBody>
          <a:bodyPr>
            <a:noAutofit/>
          </a:bodyPr>
          <a:lstStyle/>
          <a:p>
            <a:r>
              <a:rPr lang="en-US" sz="3600" b="1" dirty="0"/>
              <a:t>Friends</a:t>
            </a:r>
            <a:r>
              <a:rPr lang="en-US" sz="3600" dirty="0"/>
              <a:t>.. all the very best …</a:t>
            </a:r>
          </a:p>
          <a:p>
            <a:r>
              <a:rPr lang="en-US" sz="3600" dirty="0"/>
              <a:t>Please make / maintain the habit of Bible reading</a:t>
            </a:r>
          </a:p>
          <a:p>
            <a:r>
              <a:rPr lang="en-US" sz="3600" dirty="0"/>
              <a:t>Please participate... </a:t>
            </a:r>
          </a:p>
          <a:p>
            <a:r>
              <a:rPr lang="en-US" sz="3600" dirty="0"/>
              <a:t>The main objective is to make you proud to stand with The Word of God and you are standing before God... That's all.. </a:t>
            </a:r>
          </a:p>
          <a:p>
            <a:r>
              <a:rPr lang="en-US" sz="3600" dirty="0"/>
              <a:t>No matter the end result.. Our “Immanuel” which means “God with us” with you.</a:t>
            </a:r>
          </a:p>
        </p:txBody>
      </p:sp>
    </p:spTree>
    <p:extLst>
      <p:ext uri="{BB962C8B-B14F-4D97-AF65-F5344CB8AC3E}">
        <p14:creationId xmlns:p14="http://schemas.microsoft.com/office/powerpoint/2010/main" val="2666479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0" y="0"/>
            <a:ext cx="6302062" cy="7167048"/>
          </a:xfrm>
          <a:prstGeom prst="rect">
            <a:avLst/>
          </a:prstGeom>
        </p:spPr>
      </p:pic>
    </p:spTree>
    <p:extLst>
      <p:ext uri="{BB962C8B-B14F-4D97-AF65-F5344CB8AC3E}">
        <p14:creationId xmlns:p14="http://schemas.microsoft.com/office/powerpoint/2010/main" val="1078416014"/>
      </p:ext>
    </p:extLst>
  </p:cSld>
  <p:clrMapOvr>
    <a:masterClrMapping/>
  </p:clrMapOvr>
  <p:transition spd="slow">
    <p:randomBar dir="ver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33850" y="395287"/>
            <a:ext cx="4038600" cy="4038600"/>
          </a:xfrm>
          <a:prstGeom prst="rect">
            <a:avLst/>
          </a:prstGeom>
        </p:spPr>
      </p:pic>
      <p:sp>
        <p:nvSpPr>
          <p:cNvPr id="5" name="Rectangle 4"/>
          <p:cNvSpPr/>
          <p:nvPr/>
        </p:nvSpPr>
        <p:spPr>
          <a:xfrm>
            <a:off x="5807208" y="4967586"/>
            <a:ext cx="5521063" cy="923330"/>
          </a:xfrm>
          <a:prstGeom prst="rect">
            <a:avLst/>
          </a:prstGeom>
          <a:noFill/>
        </p:spPr>
        <p:txBody>
          <a:bodyPr wrap="none" lIns="91440" tIns="45720" rIns="91440" bIns="45720">
            <a:spAutoFit/>
            <a:scene3d>
              <a:camera prst="perspectiveContrastingLeftFacing"/>
              <a:lightRig rig="threePt" dir="t"/>
            </a:scene3d>
          </a:bodyPr>
          <a:lstStyle/>
          <a:p>
            <a:pPr algn="ctr"/>
            <a:r>
              <a:rPr lang="en-US" sz="5400" b="1" cap="none" spc="0" dirty="0">
                <a:ln w="57150">
                  <a:solidFill>
                    <a:schemeClr val="accent1"/>
                  </a:solidFill>
                  <a:prstDash val="solid"/>
                </a:ln>
                <a:solidFill>
                  <a:schemeClr val="accent1"/>
                </a:solidFill>
                <a:effectLst>
                  <a:outerShdw blurRad="38100" dist="38100" dir="2700000" algn="tl">
                    <a:srgbClr val="000000">
                      <a:alpha val="43137"/>
                    </a:srgbClr>
                  </a:outerShdw>
                </a:effectLst>
              </a:rPr>
              <a:t>ANY QUESTIONS</a:t>
            </a:r>
          </a:p>
        </p:txBody>
      </p:sp>
    </p:spTree>
    <p:extLst>
      <p:ext uri="{BB962C8B-B14F-4D97-AF65-F5344CB8AC3E}">
        <p14:creationId xmlns:p14="http://schemas.microsoft.com/office/powerpoint/2010/main" val="2941304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